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0072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B050"/>
                </a:solidFill>
              </a:rPr>
              <a:t>«Наша Семья и великая отечественная война»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653136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МОЙ </a:t>
            </a:r>
            <a:r>
              <a:rPr lang="ru-RU" sz="3200" dirty="0" smtClean="0">
                <a:solidFill>
                  <a:srgbClr val="7030A0"/>
                </a:solidFill>
              </a:rPr>
              <a:t>ДЕД </a:t>
            </a:r>
            <a:r>
              <a:rPr lang="ru-RU" sz="3200" dirty="0" smtClean="0">
                <a:solidFill>
                  <a:srgbClr val="7030A0"/>
                </a:solidFill>
              </a:rPr>
              <a:t>–Уроженец саратовской области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11361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Дементьев Андрей Ефимович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1907-1980</a:t>
            </a:r>
            <a:endParaRPr lang="ru-RU" sz="32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Slava\Desktop\Новая папка (2)\IMG_20190413_175710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14023" r="31589" b="44808"/>
          <a:stretch/>
        </p:blipFill>
        <p:spPr bwMode="auto">
          <a:xfrm>
            <a:off x="3491880" y="620688"/>
            <a:ext cx="2376000" cy="34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lava\Desktop\Новая папка (2)\IMG_20190413_1757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14023" r="31589" b="44808"/>
          <a:stretch/>
        </p:blipFill>
        <p:spPr bwMode="auto">
          <a:xfrm>
            <a:off x="3491880" y="620688"/>
            <a:ext cx="2376000" cy="3422777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36904" cy="468052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Воевал на ленинградском фронте, был стрелком.</a:t>
            </a:r>
            <a:b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Имел два ранения, после второго, тяжелого, </a:t>
            </a:r>
            <a:r>
              <a:rPr lang="ru-RU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комиссован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Лежал в госпитале в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березниках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Имел </a:t>
            </a:r>
            <a:r>
              <a:rPr lang="ru-RU" dirty="0" smtClean="0">
                <a:solidFill>
                  <a:srgbClr val="0070C0"/>
                </a:solidFill>
              </a:rPr>
              <a:t> награды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Slava\Desktop\img8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13258"/>
          <a:stretch/>
        </p:blipFill>
        <p:spPr bwMode="auto">
          <a:xfrm>
            <a:off x="982980" y="2013626"/>
            <a:ext cx="2834640" cy="360896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</p:pic>
      <p:pic>
        <p:nvPicPr>
          <p:cNvPr id="2051" name="Picture 3" descr="C:\Users\Slava\Desktop\Dcv_uUFW0AEIs5y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r="16143"/>
          <a:stretch/>
        </p:blipFill>
        <p:spPr bwMode="auto">
          <a:xfrm>
            <a:off x="4980562" y="2422650"/>
            <a:ext cx="3103123" cy="30795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9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Slava\Desktop\medal50_let_pobedy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6097"/>
            <a:ext cx="2700941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lava\Desktop\DSCN3721 (864 x 11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74" y="1276097"/>
            <a:ext cx="2880000" cy="3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28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«Наша Семья и великая отечественная война»</vt:lpstr>
      <vt:lpstr>МОЙ ДЕД –Уроженец саратовской области</vt:lpstr>
      <vt:lpstr>Воевал на ленинградском фронте, был стрелком. Имел два ранения, после второго, тяжелого, был комиссован. Лежал в госпитале в березниках. </vt:lpstr>
      <vt:lpstr>Имел  награды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Семья и великая отечественная война»</dc:title>
  <dc:creator>Slava</dc:creator>
  <cp:lastModifiedBy>Пользователь Windows</cp:lastModifiedBy>
  <cp:revision>11</cp:revision>
  <dcterms:created xsi:type="dcterms:W3CDTF">2019-04-26T18:10:05Z</dcterms:created>
  <dcterms:modified xsi:type="dcterms:W3CDTF">2020-05-14T11:08:52Z</dcterms:modified>
</cp:coreProperties>
</file>